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diminas Kapustavicius" userId="afa06326152c962e" providerId="LiveId" clId="{B249C612-93D8-48B2-AF44-3C7A2AD42482}"/>
    <pc:docChg chg="custSel delSld modSld">
      <pc:chgData name="Gediminas Kapustavicius" userId="afa06326152c962e" providerId="LiveId" clId="{B249C612-93D8-48B2-AF44-3C7A2AD42482}" dt="2018-04-07T21:01:49.377" v="789" actId="207"/>
      <pc:docMkLst>
        <pc:docMk/>
      </pc:docMkLst>
      <pc:sldChg chg="addSp delSp modSp del">
        <pc:chgData name="Gediminas Kapustavicius" userId="afa06326152c962e" providerId="LiveId" clId="{B249C612-93D8-48B2-AF44-3C7A2AD42482}" dt="2018-04-07T20:56:38.785" v="780" actId="2696"/>
        <pc:sldMkLst>
          <pc:docMk/>
          <pc:sldMk cId="193132056" sldId="257"/>
        </pc:sldMkLst>
        <pc:spChg chg="add mod">
          <ac:chgData name="Gediminas Kapustavicius" userId="afa06326152c962e" providerId="LiveId" clId="{B249C612-93D8-48B2-AF44-3C7A2AD42482}" dt="2018-04-07T20:56:32.211" v="778" actId="113"/>
          <ac:spMkLst>
            <pc:docMk/>
            <pc:sldMk cId="193132056" sldId="257"/>
            <ac:spMk id="4" creationId="{2A2E2B95-DA4D-429B-B0DB-DD7B9909AA27}"/>
          </ac:spMkLst>
        </pc:spChg>
        <pc:picChg chg="del">
          <ac:chgData name="Gediminas Kapustavicius" userId="afa06326152c962e" providerId="LiveId" clId="{B249C612-93D8-48B2-AF44-3C7A2AD42482}" dt="2018-04-07T20:56:36.081" v="779"/>
          <ac:picMkLst>
            <pc:docMk/>
            <pc:sldMk cId="193132056" sldId="257"/>
            <ac:picMk id="3" creationId="{251209F0-CAA5-489A-8708-EDFAE7CAC9A2}"/>
          </ac:picMkLst>
        </pc:picChg>
      </pc:sldChg>
      <pc:sldChg chg="del">
        <pc:chgData name="Gediminas Kapustavicius" userId="afa06326152c962e" providerId="LiveId" clId="{B249C612-93D8-48B2-AF44-3C7A2AD42482}" dt="2018-04-07T20:14:39.745" v="61" actId="2696"/>
        <pc:sldMkLst>
          <pc:docMk/>
          <pc:sldMk cId="1870978663" sldId="258"/>
        </pc:sldMkLst>
      </pc:sldChg>
      <pc:sldChg chg="addSp modSp">
        <pc:chgData name="Gediminas Kapustavicius" userId="afa06326152c962e" providerId="LiveId" clId="{B249C612-93D8-48B2-AF44-3C7A2AD42482}" dt="2018-04-07T20:20:01.257" v="283" actId="123"/>
        <pc:sldMkLst>
          <pc:docMk/>
          <pc:sldMk cId="1718096741" sldId="259"/>
        </pc:sldMkLst>
        <pc:spChg chg="add mod">
          <ac:chgData name="Gediminas Kapustavicius" userId="afa06326152c962e" providerId="LiveId" clId="{B249C612-93D8-48B2-AF44-3C7A2AD42482}" dt="2018-04-07T20:20:01.257" v="283" actId="123"/>
          <ac:spMkLst>
            <pc:docMk/>
            <pc:sldMk cId="1718096741" sldId="259"/>
            <ac:spMk id="6" creationId="{BAA6D35A-016A-4216-B90E-8318240A56BA}"/>
          </ac:spMkLst>
        </pc:spChg>
      </pc:sldChg>
      <pc:sldChg chg="addSp modSp">
        <pc:chgData name="Gediminas Kapustavicius" userId="afa06326152c962e" providerId="LiveId" clId="{B249C612-93D8-48B2-AF44-3C7A2AD42482}" dt="2018-04-07T21:00:13.545" v="787" actId="1076"/>
        <pc:sldMkLst>
          <pc:docMk/>
          <pc:sldMk cId="1880806591" sldId="260"/>
        </pc:sldMkLst>
        <pc:spChg chg="add mod">
          <ac:chgData name="Gediminas Kapustavicius" userId="afa06326152c962e" providerId="LiveId" clId="{B249C612-93D8-48B2-AF44-3C7A2AD42482}" dt="2018-04-07T20:30:59.752" v="410" actId="1076"/>
          <ac:spMkLst>
            <pc:docMk/>
            <pc:sldMk cId="1880806591" sldId="260"/>
            <ac:spMk id="2" creationId="{B9E91304-E928-4D33-8237-ED00547A9909}"/>
          </ac:spMkLst>
        </pc:spChg>
        <pc:spChg chg="add mod">
          <ac:chgData name="Gediminas Kapustavicius" userId="afa06326152c962e" providerId="LiveId" clId="{B249C612-93D8-48B2-AF44-3C7A2AD42482}" dt="2018-04-07T21:00:13.545" v="787" actId="1076"/>
          <ac:spMkLst>
            <pc:docMk/>
            <pc:sldMk cId="1880806591" sldId="260"/>
            <ac:spMk id="3" creationId="{837FD64F-82E7-4AF6-B6CE-B71585D9DCE9}"/>
          </ac:spMkLst>
        </pc:spChg>
        <pc:spChg chg="mod">
          <ac:chgData name="Gediminas Kapustavicius" userId="afa06326152c962e" providerId="LiveId" clId="{B249C612-93D8-48B2-AF44-3C7A2AD42482}" dt="2018-04-07T20:16:32.629" v="250"/>
          <ac:spMkLst>
            <pc:docMk/>
            <pc:sldMk cId="1880806591" sldId="260"/>
            <ac:spMk id="5" creationId="{896F69BE-6DC5-4F01-BA40-F28EB77B2DED}"/>
          </ac:spMkLst>
        </pc:spChg>
        <pc:spChg chg="add mod">
          <ac:chgData name="Gediminas Kapustavicius" userId="afa06326152c962e" providerId="LiveId" clId="{B249C612-93D8-48B2-AF44-3C7A2AD42482}" dt="2018-04-07T20:31:29.064" v="414" actId="1076"/>
          <ac:spMkLst>
            <pc:docMk/>
            <pc:sldMk cId="1880806591" sldId="260"/>
            <ac:spMk id="6" creationId="{A3209B24-F3F7-4F7F-9EBE-2FB397FB6E6B}"/>
          </ac:spMkLst>
        </pc:spChg>
        <pc:spChg chg="add mod">
          <ac:chgData name="Gediminas Kapustavicius" userId="afa06326152c962e" providerId="LiveId" clId="{B249C612-93D8-48B2-AF44-3C7A2AD42482}" dt="2018-04-07T20:34:25.291" v="447" actId="207"/>
          <ac:spMkLst>
            <pc:docMk/>
            <pc:sldMk cId="1880806591" sldId="260"/>
            <ac:spMk id="7" creationId="{A5320E7B-042D-4C9A-A046-26C7509952C3}"/>
          </ac:spMkLst>
        </pc:spChg>
        <pc:picChg chg="mod">
          <ac:chgData name="Gediminas Kapustavicius" userId="afa06326152c962e" providerId="LiveId" clId="{B249C612-93D8-48B2-AF44-3C7A2AD42482}" dt="2018-04-07T20:27:37.042" v="359" actId="1076"/>
          <ac:picMkLst>
            <pc:docMk/>
            <pc:sldMk cId="1880806591" sldId="260"/>
            <ac:picMk id="4" creationId="{76280EAB-057D-4313-801F-75AD68132276}"/>
          </ac:picMkLst>
        </pc:picChg>
      </pc:sldChg>
      <pc:sldChg chg="addSp modSp">
        <pc:chgData name="Gediminas Kapustavicius" userId="afa06326152c962e" providerId="LiveId" clId="{B249C612-93D8-48B2-AF44-3C7A2AD42482}" dt="2018-04-07T21:01:49.377" v="789" actId="207"/>
        <pc:sldMkLst>
          <pc:docMk/>
          <pc:sldMk cId="604320218" sldId="261"/>
        </pc:sldMkLst>
        <pc:spChg chg="add mod">
          <ac:chgData name="Gediminas Kapustavicius" userId="afa06326152c962e" providerId="LiveId" clId="{B249C612-93D8-48B2-AF44-3C7A2AD42482}" dt="2018-04-07T20:39:22.694" v="529" actId="1076"/>
          <ac:spMkLst>
            <pc:docMk/>
            <pc:sldMk cId="604320218" sldId="261"/>
            <ac:spMk id="2" creationId="{996D992E-5895-4BEC-B2D5-A94F2DA94EFF}"/>
          </ac:spMkLst>
        </pc:spChg>
        <pc:spChg chg="add mod">
          <ac:chgData name="Gediminas Kapustavicius" userId="afa06326152c962e" providerId="LiveId" clId="{B249C612-93D8-48B2-AF44-3C7A2AD42482}" dt="2018-04-07T20:39:26.546" v="530" actId="1076"/>
          <ac:spMkLst>
            <pc:docMk/>
            <pc:sldMk cId="604320218" sldId="261"/>
            <ac:spMk id="3" creationId="{31DB6B20-06CE-4ABE-8EC2-C0C96D68DCEB}"/>
          </ac:spMkLst>
        </pc:spChg>
        <pc:spChg chg="mod">
          <ac:chgData name="Gediminas Kapustavicius" userId="afa06326152c962e" providerId="LiveId" clId="{B249C612-93D8-48B2-AF44-3C7A2AD42482}" dt="2018-04-07T20:16:42.464" v="251"/>
          <ac:spMkLst>
            <pc:docMk/>
            <pc:sldMk cId="604320218" sldId="261"/>
            <ac:spMk id="5" creationId="{896F69BE-6DC5-4F01-BA40-F28EB77B2DED}"/>
          </ac:spMkLst>
        </pc:spChg>
        <pc:spChg chg="add mod">
          <ac:chgData name="Gediminas Kapustavicius" userId="afa06326152c962e" providerId="LiveId" clId="{B249C612-93D8-48B2-AF44-3C7A2AD42482}" dt="2018-04-07T20:59:48.645" v="785" actId="1076"/>
          <ac:spMkLst>
            <pc:docMk/>
            <pc:sldMk cId="604320218" sldId="261"/>
            <ac:spMk id="6" creationId="{7F34621E-C503-4C76-8F0B-C826A229A49F}"/>
          </ac:spMkLst>
        </pc:spChg>
        <pc:spChg chg="add mod">
          <ac:chgData name="Gediminas Kapustavicius" userId="afa06326152c962e" providerId="LiveId" clId="{B249C612-93D8-48B2-AF44-3C7A2AD42482}" dt="2018-04-07T21:01:49.377" v="789" actId="207"/>
          <ac:spMkLst>
            <pc:docMk/>
            <pc:sldMk cId="604320218" sldId="261"/>
            <ac:spMk id="7" creationId="{F3A0BC80-2F72-40AE-8F4A-B5339A961372}"/>
          </ac:spMkLst>
        </pc:spChg>
      </pc:sldChg>
      <pc:sldChg chg="addSp modSp">
        <pc:chgData name="Gediminas Kapustavicius" userId="afa06326152c962e" providerId="LiveId" clId="{B249C612-93D8-48B2-AF44-3C7A2AD42482}" dt="2018-04-07T20:59:26.030" v="782" actId="1076"/>
        <pc:sldMkLst>
          <pc:docMk/>
          <pc:sldMk cId="2128635529" sldId="262"/>
        </pc:sldMkLst>
        <pc:spChg chg="add mod">
          <ac:chgData name="Gediminas Kapustavicius" userId="afa06326152c962e" providerId="LiveId" clId="{B249C612-93D8-48B2-AF44-3C7A2AD42482}" dt="2018-04-07T20:43:16.425" v="583" actId="207"/>
          <ac:spMkLst>
            <pc:docMk/>
            <pc:sldMk cId="2128635529" sldId="262"/>
            <ac:spMk id="2" creationId="{007053AC-A863-4575-BCCB-32A8417C7870}"/>
          </ac:spMkLst>
        </pc:spChg>
        <pc:spChg chg="add mod">
          <ac:chgData name="Gediminas Kapustavicius" userId="afa06326152c962e" providerId="LiveId" clId="{B249C612-93D8-48B2-AF44-3C7A2AD42482}" dt="2018-04-07T20:44:36.474" v="605" actId="207"/>
          <ac:spMkLst>
            <pc:docMk/>
            <pc:sldMk cId="2128635529" sldId="262"/>
            <ac:spMk id="3" creationId="{B62D26AB-C33D-4C0A-AB8E-7450B562876C}"/>
          </ac:spMkLst>
        </pc:spChg>
        <pc:spChg chg="mod">
          <ac:chgData name="Gediminas Kapustavicius" userId="afa06326152c962e" providerId="LiveId" clId="{B249C612-93D8-48B2-AF44-3C7A2AD42482}" dt="2018-04-07T20:16:49.660" v="252"/>
          <ac:spMkLst>
            <pc:docMk/>
            <pc:sldMk cId="2128635529" sldId="262"/>
            <ac:spMk id="5" creationId="{896F69BE-6DC5-4F01-BA40-F28EB77B2DED}"/>
          </ac:spMkLst>
        </pc:spChg>
        <pc:spChg chg="add mod">
          <ac:chgData name="Gediminas Kapustavicius" userId="afa06326152c962e" providerId="LiveId" clId="{B249C612-93D8-48B2-AF44-3C7A2AD42482}" dt="2018-04-07T20:59:26.030" v="782" actId="1076"/>
          <ac:spMkLst>
            <pc:docMk/>
            <pc:sldMk cId="2128635529" sldId="262"/>
            <ac:spMk id="6" creationId="{3107E633-A8AE-42B8-898E-216A12415241}"/>
          </ac:spMkLst>
        </pc:spChg>
        <pc:spChg chg="add mod">
          <ac:chgData name="Gediminas Kapustavicius" userId="afa06326152c962e" providerId="LiveId" clId="{B249C612-93D8-48B2-AF44-3C7A2AD42482}" dt="2018-04-07T20:59:20.911" v="781" actId="1076"/>
          <ac:spMkLst>
            <pc:docMk/>
            <pc:sldMk cId="2128635529" sldId="262"/>
            <ac:spMk id="7" creationId="{81917764-437B-4C65-B447-7D3CB4744797}"/>
          </ac:spMkLst>
        </pc:spChg>
      </pc:sldChg>
      <pc:sldChg chg="addSp modSp">
        <pc:chgData name="Gediminas Kapustavicius" userId="afa06326152c962e" providerId="LiveId" clId="{B249C612-93D8-48B2-AF44-3C7A2AD42482}" dt="2018-04-07T20:59:34.281" v="783" actId="1076"/>
        <pc:sldMkLst>
          <pc:docMk/>
          <pc:sldMk cId="1876582632" sldId="263"/>
        </pc:sldMkLst>
        <pc:spChg chg="add mod">
          <ac:chgData name="Gediminas Kapustavicius" userId="afa06326152c962e" providerId="LiveId" clId="{B249C612-93D8-48B2-AF44-3C7A2AD42482}" dt="2018-04-07T20:55:07.859" v="770" actId="207"/>
          <ac:spMkLst>
            <pc:docMk/>
            <pc:sldMk cId="1876582632" sldId="263"/>
            <ac:spMk id="2" creationId="{D6F7DDBB-1A32-44EB-B0C6-F4B081A4B192}"/>
          </ac:spMkLst>
        </pc:spChg>
        <pc:spChg chg="add mod">
          <ac:chgData name="Gediminas Kapustavicius" userId="afa06326152c962e" providerId="LiveId" clId="{B249C612-93D8-48B2-AF44-3C7A2AD42482}" dt="2018-04-07T20:54:47.995" v="767" actId="207"/>
          <ac:spMkLst>
            <pc:docMk/>
            <pc:sldMk cId="1876582632" sldId="263"/>
            <ac:spMk id="3" creationId="{721C17D1-E4E1-4021-AFD2-90373924FBB7}"/>
          </ac:spMkLst>
        </pc:spChg>
        <pc:spChg chg="mod">
          <ac:chgData name="Gediminas Kapustavicius" userId="afa06326152c962e" providerId="LiveId" clId="{B249C612-93D8-48B2-AF44-3C7A2AD42482}" dt="2018-04-07T20:16:56.019" v="253"/>
          <ac:spMkLst>
            <pc:docMk/>
            <pc:sldMk cId="1876582632" sldId="263"/>
            <ac:spMk id="5" creationId="{896F69BE-6DC5-4F01-BA40-F28EB77B2DED}"/>
          </ac:spMkLst>
        </pc:spChg>
        <pc:spChg chg="add mod">
          <ac:chgData name="Gediminas Kapustavicius" userId="afa06326152c962e" providerId="LiveId" clId="{B249C612-93D8-48B2-AF44-3C7A2AD42482}" dt="2018-04-07T20:59:34.281" v="783" actId="1076"/>
          <ac:spMkLst>
            <pc:docMk/>
            <pc:sldMk cId="1876582632" sldId="263"/>
            <ac:spMk id="6" creationId="{31ED9953-FEA6-4BE6-A029-B19A89F709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37FC14E-ADCA-45FB-9863-A3EE698BF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53CF25DD-C9CB-4110-B087-D03527D30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7BD18AFD-B7D6-4550-A80F-64F8AD1E6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0E7224B-E73F-406D-BC2D-A3189DDD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E775213-8788-44CE-8E68-298D91923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076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E6CB221-A937-4E2E-A508-6BE45D187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6848C7F4-4293-4301-B40E-4D40B7087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E14F6D5-A6B1-4743-B7FD-F4818229F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14D300E-842A-482D-9D83-B6632A18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2A4B882-7FDB-4877-BFC0-D028EEB2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1425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D623F043-5127-4D0E-972D-7C3796D6A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2EBD85B6-88D4-48D1-83FF-AC3FD4635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699EB1E-1FD6-4BBE-8DB4-C7E8E16D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129B4A0-686F-4C9F-B395-00EE6327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B202790-3ABA-4892-B7C8-92D0985E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438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DAF3173-F42B-4075-B86B-0D8F7247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27F0904-955A-4260-8BE6-0C9D7AF3E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C0ACC18-B35F-4E6D-B2EE-5389D9AF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4AF389FC-E8F4-4C4B-8045-F31EF413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C34C068-BED5-4800-A39E-F8138DA6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843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B5BC9FE-2224-4CBD-8032-F9EB8B65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675BB7F5-BB19-4C14-8198-A4BB24CCA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9338193-6835-450A-9AAC-0192F005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7156D45-7E12-4768-90EB-49F2A485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A768BC1-9D06-447C-8733-817C1333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4073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FBD12C4-D4B6-45A7-AC30-0115DA432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E1089B6-8AED-43B2-B0C2-8297ECC6A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2D17CF41-59C8-4A82-868A-D532EEDC7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78021C82-D812-4DF9-AD02-AA1BE5D1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721B2D13-E24C-43E5-8226-246FDB2CC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8290CCF7-2E2F-4E19-8587-17C9CC67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349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B30FB89-710C-422F-9143-4F5FE9E36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4A5796D-68F8-40AF-9A5B-785EE560B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AB5CCD5-F420-462F-ADA1-5E3972E3B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ECCFA757-2F07-4674-9A68-C379D7AE5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A7527E-6E49-4243-965B-CE28A2467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5A4C0C54-EA57-46D6-ABFA-B4828D2A9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9976E815-DE07-49A2-949E-60E74B49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AD05DDD3-D93B-4AE9-9F9C-7B1C9E64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854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F63D688-5094-4D00-B454-1BBF054C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9A1CBF1F-949A-4203-A1DE-4F2D338C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75C5398B-D6F0-4E62-8C73-724DB7B8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915542FA-C57C-4D4E-BE9B-FB758D0A4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0572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5BC114D6-78B3-438A-B397-E9E29B0C1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03D7EE33-D595-42E8-939F-DB144326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7D31CCCE-5547-4800-A82F-697861590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7140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B368FC-54C1-4129-9006-7CF664FA4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04BAA6A-DC70-497A-8C90-E76C08C66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A225ECD1-1F6A-45FC-B18C-9C937D11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A77643FC-A8F1-4CB7-B46D-FBB12D27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D4F14E1F-E331-4F88-8A8A-FEBF801E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D0A35A11-41D6-4BAB-8490-017146DB0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767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74EB378-DE22-4568-ACD7-2CBA38F13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C4D7BF40-890A-4298-997C-357FFEA4D0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78C6D613-82FE-4411-81D9-78FFB6447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C5EFBB66-5AC4-4845-9CBB-C48A52A4E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0FCF9287-A0A3-4DFB-BCEF-61025472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91DC2AC3-00DA-4F35-9B2C-8D18B806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760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DB3106C5-7F5C-457F-B0B9-DD279D53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BF22716E-FCA8-42B2-8D5F-D7BDB5715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B821506-9289-4EB3-9D49-CDC64062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94095-8B73-42CF-9D85-22FFA68535D6}" type="datetimeFigureOut">
              <a:rPr lang="lt-LT" smtClean="0"/>
              <a:t>2018-04-07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72ACFCC-70A6-4C2F-BFD9-EE749E1F9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0B828BC1-9692-4A41-A558-64281D9DE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35C08-7A77-43BA-A05B-C4273361DDE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827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76280EAB-057D-4313-801F-75AD68132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6F69BE-6DC5-4F01-BA40-F28EB77B2DED}"/>
              </a:ext>
            </a:extLst>
          </p:cNvPr>
          <p:cNvSpPr txBox="1"/>
          <p:nvPr/>
        </p:nvSpPr>
        <p:spPr>
          <a:xfrm>
            <a:off x="939756" y="516835"/>
            <a:ext cx="911768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EVANGELIJA PAGAL LUKĄ</a:t>
            </a:r>
          </a:p>
          <a:p>
            <a:pPr algn="ctr"/>
            <a:r>
              <a:rPr lang="lt-LT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Sekite     Jėzaus pavyzdžiu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BAA6D35A-016A-4216-B90E-8318240A56BA}"/>
              </a:ext>
            </a:extLst>
          </p:cNvPr>
          <p:cNvSpPr/>
          <p:nvPr/>
        </p:nvSpPr>
        <p:spPr>
          <a:xfrm>
            <a:off x="5499652" y="4550322"/>
            <a:ext cx="60562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Juk jūs tam pašaukti; ir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Kristus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kentėjo už mus,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palikdamas mums pavyzdį,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kad eitumėte Jo pėdomis</a:t>
            </a:r>
          </a:p>
          <a:p>
            <a:pPr algn="just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21). </a:t>
            </a:r>
          </a:p>
        </p:txBody>
      </p:sp>
    </p:spTree>
    <p:extLst>
      <p:ext uri="{BB962C8B-B14F-4D97-AF65-F5344CB8AC3E}">
        <p14:creationId xmlns:p14="http://schemas.microsoft.com/office/powerpoint/2010/main" val="171809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76280EAB-057D-4313-801F-75AD68132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6F69BE-6DC5-4F01-BA40-F28EB77B2DED}"/>
              </a:ext>
            </a:extLst>
          </p:cNvPr>
          <p:cNvSpPr txBox="1"/>
          <p:nvPr/>
        </p:nvSpPr>
        <p:spPr>
          <a:xfrm>
            <a:off x="263895" y="251792"/>
            <a:ext cx="10009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LANKYKITE TIKINČIŲJŲ SUSIRINKIMUS.</a:t>
            </a:r>
          </a:p>
        </p:txBody>
      </p:sp>
      <p:sp>
        <p:nvSpPr>
          <p:cNvPr id="2" name="Stačiakampis 1">
            <a:extLst>
              <a:ext uri="{FF2B5EF4-FFF2-40B4-BE49-F238E27FC236}">
                <a16:creationId xmlns:a16="http://schemas.microsoft.com/office/drawing/2014/main" id="{B9E91304-E928-4D33-8237-ED00547A9909}"/>
              </a:ext>
            </a:extLst>
          </p:cNvPr>
          <p:cNvSpPr/>
          <p:nvPr/>
        </p:nvSpPr>
        <p:spPr>
          <a:xfrm>
            <a:off x="331303" y="1126580"/>
            <a:ext cx="111053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Dvasios jėga Jėzus grįžo į Galilėją, ir visame krašte pasklido apie Jį garsas. Jis mokė jų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sinagogose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visų gerbiamas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14-15). </a:t>
            </a: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837FD64F-82E7-4AF6-B6CE-B71585D9DCE9}"/>
              </a:ext>
            </a:extLst>
          </p:cNvPr>
          <p:cNvSpPr/>
          <p:nvPr/>
        </p:nvSpPr>
        <p:spPr>
          <a:xfrm>
            <a:off x="357807" y="3749214"/>
            <a:ext cx="11118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jiems tarė: „Ir kitiems miestams turiu skelbti Gerąją naujieną apie Dievo karalystę, nes tam esu siųstas“. Ir Jis pamokslavo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Galilėjos sinagogose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43-44).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A3209B24-F3F7-4F7F-9EBE-2FB397FB6E6B}"/>
              </a:ext>
            </a:extLst>
          </p:cNvPr>
          <p:cNvSpPr/>
          <p:nvPr/>
        </p:nvSpPr>
        <p:spPr>
          <a:xfrm>
            <a:off x="424070" y="5371311"/>
            <a:ext cx="11105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Žiūrėkime vieni kitų, skatindami mylėti ir daryti gerus darbus.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Neapleiskime savųjų susirinkimo,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kaip kai kurie yra pratę, bet raginkime vieni kitus juo labiau, juo aiškiau regime besiartinančią dieną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10, 24-25). 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A5320E7B-042D-4C9A-A046-26C7509952C3}"/>
              </a:ext>
            </a:extLst>
          </p:cNvPr>
          <p:cNvSpPr/>
          <p:nvPr/>
        </p:nvSpPr>
        <p:spPr>
          <a:xfrm>
            <a:off x="371061" y="2456480"/>
            <a:ext cx="10986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atėjo į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Nazaretą,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kur buvo užaugęs. </a:t>
            </a:r>
            <a:r>
              <a:rPr lang="lt-LT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Sabato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dieną, kaip pratęs, nuėjo į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sinagogą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atsistojo skaityti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16). </a:t>
            </a:r>
          </a:p>
        </p:txBody>
      </p:sp>
    </p:spTree>
    <p:extLst>
      <p:ext uri="{BB962C8B-B14F-4D97-AF65-F5344CB8AC3E}">
        <p14:creationId xmlns:p14="http://schemas.microsoft.com/office/powerpoint/2010/main" val="188080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76280EAB-057D-4313-801F-75AD68132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6F69BE-6DC5-4F01-BA40-F28EB77B2DED}"/>
              </a:ext>
            </a:extLst>
          </p:cNvPr>
          <p:cNvSpPr txBox="1"/>
          <p:nvPr/>
        </p:nvSpPr>
        <p:spPr>
          <a:xfrm>
            <a:off x="263895" y="251792"/>
            <a:ext cx="782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SKAITYKITE ŠVENTĄJĮ RAŠTĄ.</a:t>
            </a:r>
          </a:p>
        </p:txBody>
      </p:sp>
      <p:sp>
        <p:nvSpPr>
          <p:cNvPr id="2" name="Stačiakampis 1">
            <a:extLst>
              <a:ext uri="{FF2B5EF4-FFF2-40B4-BE49-F238E27FC236}">
                <a16:creationId xmlns:a16="http://schemas.microsoft.com/office/drawing/2014/main" id="{996D992E-5895-4BEC-B2D5-A94F2DA94EFF}"/>
              </a:ext>
            </a:extLst>
          </p:cNvPr>
          <p:cNvSpPr/>
          <p:nvPr/>
        </p:nvSpPr>
        <p:spPr>
          <a:xfrm>
            <a:off x="291548" y="960280"/>
            <a:ext cx="11251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atėjo į Nazaretą, kur buvo užaugęs.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Sabato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dieną, kaip pratęs, nuėjo į sinagogą ir atsistojo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skaityti.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Jam padavė pranašo </a:t>
            </a:r>
            <a:r>
              <a:rPr lang="lt-LT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Izaijo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knygos ritinį.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Atvyniojęs ritinį, Jis rado vietą, kur parašyta: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16-17).</a:t>
            </a: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31DB6B20-06CE-4ABE-8EC2-C0C96D68DCEB}"/>
              </a:ext>
            </a:extLst>
          </p:cNvPr>
          <p:cNvSpPr/>
          <p:nvPr/>
        </p:nvSpPr>
        <p:spPr>
          <a:xfrm>
            <a:off x="318052" y="2535992"/>
            <a:ext cx="11264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Jis pradėjo jiems kalbėti: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„Šiandien išsipildė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ką tik jūsų girdėti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Rašto žodžiai“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21).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7F34621E-C503-4C76-8F0B-C826A229A49F}"/>
              </a:ext>
            </a:extLst>
          </p:cNvPr>
          <p:cNvSpPr/>
          <p:nvPr/>
        </p:nvSpPr>
        <p:spPr>
          <a:xfrm>
            <a:off x="357808" y="4990238"/>
            <a:ext cx="112643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nuo vaikystės žinai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šventuosius Raštus,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galinčius tave pamokyti išgelbėjimui per tikėjimą, kuris yra Kristuje Jėzuje.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Visas Raštas yra Dievo įkvėptas ir naudingas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mokyti, barti, taisyti, auklėti teisumui, kad Dievo žmogus taptų tobulas, pasiruošęs kiekvienam geram darbui (2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3, 15-17). 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F3A0BC80-2F72-40AE-8F4A-B5339A961372}"/>
              </a:ext>
            </a:extLst>
          </p:cNvPr>
          <p:cNvSpPr/>
          <p:nvPr/>
        </p:nvSpPr>
        <p:spPr>
          <a:xfrm>
            <a:off x="318051" y="3755191"/>
            <a:ext cx="112908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Jėzus jam atsakė: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„Parašyta: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‘Žmogus gyvens ne viena duona, bet kiekvienu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Dievo žodžiu’„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4).</a:t>
            </a:r>
          </a:p>
        </p:txBody>
      </p:sp>
    </p:spTree>
    <p:extLst>
      <p:ext uri="{BB962C8B-B14F-4D97-AF65-F5344CB8AC3E}">
        <p14:creationId xmlns:p14="http://schemas.microsoft.com/office/powerpoint/2010/main" val="60432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76280EAB-057D-4313-801F-75AD68132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6F69BE-6DC5-4F01-BA40-F28EB77B2DED}"/>
              </a:ext>
            </a:extLst>
          </p:cNvPr>
          <p:cNvSpPr txBox="1"/>
          <p:nvPr/>
        </p:nvSpPr>
        <p:spPr>
          <a:xfrm>
            <a:off x="263895" y="251792"/>
            <a:ext cx="8720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ATSIDUOKITE ŠVENTAJAI DVASIAI.</a:t>
            </a:r>
          </a:p>
        </p:txBody>
      </p:sp>
      <p:sp>
        <p:nvSpPr>
          <p:cNvPr id="2" name="Stačiakampis 1">
            <a:extLst>
              <a:ext uri="{FF2B5EF4-FFF2-40B4-BE49-F238E27FC236}">
                <a16:creationId xmlns:a16="http://schemas.microsoft.com/office/drawing/2014/main" id="{007053AC-A863-4575-BCCB-32A8417C7870}"/>
              </a:ext>
            </a:extLst>
          </p:cNvPr>
          <p:cNvSpPr/>
          <p:nvPr/>
        </p:nvSpPr>
        <p:spPr>
          <a:xfrm>
            <a:off x="318052" y="933775"/>
            <a:ext cx="111185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Kupinas Šventosios Dvasios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Jėzus grįžo nuo Jordano, 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Dvasia Jį nuvedė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 dykumą keturiasdešimčiai dienų, ir Jis buvo velnio gundomas. Jis nieko nevalgė per tas dienas ir, joms pasibaigus, buvo alkanas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1-2). </a:t>
            </a: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B62D26AB-C33D-4C0A-AB8E-7450B562876C}"/>
              </a:ext>
            </a:extLst>
          </p:cNvPr>
          <p:cNvSpPr/>
          <p:nvPr/>
        </p:nvSpPr>
        <p:spPr>
          <a:xfrm>
            <a:off x="344557" y="2535991"/>
            <a:ext cx="110125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Dvasios jėga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Jėzus grįžo į Galilėją, ir visame krašte pasklido apie Jį garsas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14).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3107E633-A8AE-42B8-898E-216A12415241}"/>
              </a:ext>
            </a:extLst>
          </p:cNvPr>
          <p:cNvSpPr/>
          <p:nvPr/>
        </p:nvSpPr>
        <p:spPr>
          <a:xfrm>
            <a:off x="371061" y="3782993"/>
            <a:ext cx="110788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Viešpaties Dvasia ant manęs,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Jis patepė mane skelbti Gerąją naujieną vargšams, pasiuntė mane gydyti tų, kurių širdys sudužusios, skelbti belaisviams išvadavimo, akliesiems – regėjimo, siuntė vaduoti prislėgtųjų</a:t>
            </a:r>
          </a:p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4, 18) 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81917764-437B-4C65-B447-7D3CB4744797}"/>
              </a:ext>
            </a:extLst>
          </p:cNvPr>
          <p:cNvSpPr/>
          <p:nvPr/>
        </p:nvSpPr>
        <p:spPr>
          <a:xfrm>
            <a:off x="424069" y="5637000"/>
            <a:ext cx="108270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nepasigerkite vynu, kuriame pasileidimas, bet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būkite pilni Dvasios</a:t>
            </a: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5, 18).</a:t>
            </a:r>
          </a:p>
        </p:txBody>
      </p:sp>
    </p:spTree>
    <p:extLst>
      <p:ext uri="{BB962C8B-B14F-4D97-AF65-F5344CB8AC3E}">
        <p14:creationId xmlns:p14="http://schemas.microsoft.com/office/powerpoint/2010/main" val="2128635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76280EAB-057D-4313-801F-75AD68132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6F69BE-6DC5-4F01-BA40-F28EB77B2DED}"/>
              </a:ext>
            </a:extLst>
          </p:cNvPr>
          <p:cNvSpPr txBox="1"/>
          <p:nvPr/>
        </p:nvSpPr>
        <p:spPr>
          <a:xfrm>
            <a:off x="263895" y="251792"/>
            <a:ext cx="8390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SKELBKITE VIEŠPATIES MALONĘ.</a:t>
            </a:r>
          </a:p>
        </p:txBody>
      </p:sp>
      <p:sp>
        <p:nvSpPr>
          <p:cNvPr id="2" name="Stačiakampis 1">
            <a:extLst>
              <a:ext uri="{FF2B5EF4-FFF2-40B4-BE49-F238E27FC236}">
                <a16:creationId xmlns:a16="http://schemas.microsoft.com/office/drawing/2014/main" id="{D6F7DDBB-1A32-44EB-B0C6-F4B081A4B192}"/>
              </a:ext>
            </a:extLst>
          </p:cNvPr>
          <p:cNvSpPr/>
          <p:nvPr/>
        </p:nvSpPr>
        <p:spPr>
          <a:xfrm>
            <a:off x="278295" y="954301"/>
            <a:ext cx="112908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Viešpaties Dvasia ant manęs, nes Jis patepė mane skelbti Gerąją naujieną vargšams, pasiuntė mane gydyti tų, kurių širdys sudužusios, skelbti belaisviams išvadavimo, akliesiems – regėjimo, siuntė vaduoti prislėgtųjų 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skelbti maloningųjų Viešpaties metų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18-19). </a:t>
            </a: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721C17D1-E4E1-4021-AFD2-90373924FBB7}"/>
              </a:ext>
            </a:extLst>
          </p:cNvPr>
          <p:cNvSpPr/>
          <p:nvPr/>
        </p:nvSpPr>
        <p:spPr>
          <a:xfrm>
            <a:off x="304799" y="2830132"/>
            <a:ext cx="113836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Suvyniojęs knygos ritinį, Jėzus grąžino jį patarnautojui ir atsisėdo; visų sinagogoje esančių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akys buvo įsmeigtos į Jį.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Jis pradėjo jiems kalbėti: „Šiandien išsipildė ką tik jūsų girdėti Rašto žodžiai“. Visi Jam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pritarė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stebėjosi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maloniais žodžiais, sklindančiais iš Jo lūpų. Ir jie sakė: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„Argi Jis ne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Juozapo sūnus?!“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20-22).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31ED9953-FEA6-4BE6-A029-B19A89F709FC}"/>
              </a:ext>
            </a:extLst>
          </p:cNvPr>
          <p:cNvSpPr/>
          <p:nvPr/>
        </p:nvSpPr>
        <p:spPr>
          <a:xfrm>
            <a:off x="357810" y="5147966"/>
            <a:ext cx="11277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Visi, kurie buvo sinagogoje, tai išgirdę, labai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užsirūstino;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pakilę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išvarė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Jį iš miesto, iki šlaito to kalno, ant kurio pastatytas jų miestas, ir norėjo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nustumti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Jį žemyn. Bet Jėzus, praėjęs tarp jų, pasišalino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28-30). </a:t>
            </a:r>
          </a:p>
        </p:txBody>
      </p:sp>
    </p:spTree>
    <p:extLst>
      <p:ext uri="{BB962C8B-B14F-4D97-AF65-F5344CB8AC3E}">
        <p14:creationId xmlns:p14="http://schemas.microsoft.com/office/powerpoint/2010/main" val="1876582632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607</Words>
  <Application>Microsoft Office PowerPoint</Application>
  <PresentationFormat>Plačiaekranė</PresentationFormat>
  <Paragraphs>25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3</cp:revision>
  <dcterms:created xsi:type="dcterms:W3CDTF">2018-04-07T19:48:05Z</dcterms:created>
  <dcterms:modified xsi:type="dcterms:W3CDTF">2018-04-07T21:01:53Z</dcterms:modified>
</cp:coreProperties>
</file>